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3d977b3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3d977b3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3d977b3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3d977b3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43d977b3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43d977b3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3d977b3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3d977b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3ec22e7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3ec22e7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3ec22e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3ec22e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1:n relationship between Employee and Doctor and Employee and Nurse as a there could be many doctors as employees, and one doctor can only register once as an employee. The same relationship between Employee and Nurse entities.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3ec22e7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3ec22e7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3ec22e7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3ec22e7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3ec22e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3ec22e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3ec22e7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3ec22e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3ec22e7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3ec22e7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3ec22e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3ec22e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3d977b3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3d977b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3ec22e7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3ec22e7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43d977b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43d977b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One of the major impacts of the HITECH Act is that the rate of EHR adoption for eligible hospitals increased from 3.2% to 14.2% from 2008 to 2015.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3ec22e7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3ec22e7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r>
              <a:rPr lang="en"/>
              <a:t> in Healthcare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Yichun Zhou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Health Record (EHR)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digital version of a patient’s paper chart.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real-time, patient-centered record that makes information available instantly and securely.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 individual's official health document that is shared among multiple facilities and agencies (authorized users).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00" y="959287"/>
            <a:ext cx="2239175" cy="1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EHR cont.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281450" y="2034975"/>
            <a:ext cx="713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Contain patien</a:t>
            </a:r>
            <a:r>
              <a:rPr lang="en" sz="2000"/>
              <a:t>t</a:t>
            </a:r>
            <a:r>
              <a:rPr lang="en" sz="2000"/>
              <a:t>s’ medical data, including visit history, diagnoses, medications, allergies, test results and etc.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Allow access to evidence-based tools that providers can use to make decisions about a patient’s care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help to automate and streamline providers’ workflow</a:t>
            </a:r>
            <a:endParaRPr sz="2000"/>
          </a:p>
        </p:txBody>
      </p:sp>
      <p:pic>
        <p:nvPicPr>
          <p:cNvPr descr="icon"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17313"/>
            <a:ext cx="476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"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111100"/>
            <a:ext cx="476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"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4004875"/>
            <a:ext cx="476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800" y="797187"/>
            <a:ext cx="2239175" cy="1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EHR Security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9450" y="2031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EHRs in the U.S. must be HIPAA compliant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HITECH Act also provides regulations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security features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Audit trail system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State-of-the-art data centers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Access control tools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Encryption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....</a:t>
            </a:r>
            <a:endParaRPr sz="16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076" y="2273186"/>
            <a:ext cx="2608076" cy="1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EHR vendors for hospitals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942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Epic Systems Corporation and Cerner Corporation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50" y="2382975"/>
            <a:ext cx="3285950" cy="24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50" y="2382975"/>
            <a:ext cx="3840194" cy="2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EHR System and Database Design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25" y="1976638"/>
            <a:ext cx="64389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88" y="230225"/>
            <a:ext cx="6855025" cy="468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38" y="1189050"/>
            <a:ext cx="8870526" cy="28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27650" y="1913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https://en.wikipedia.org/wiki/Medical_privacy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https://searchhealthit.techtarget.com/definition/HIPAA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https://searchhealthit.techtarget.com/definition/HITECH-Act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https://en.wikipedia.org/wiki/Health_Insurance_Portability_and_Accountability_Act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https://en.wikipedia.org/wiki/Health_Information_Technology_for_Economic_and_Clinical_Health_Act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https://www.sciencedirect.com/science/article/pii/S1877050915025764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https://www.healthit.gov/faq/what-electronic-health-record-ehr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https://www.academia.edu/27145315/DESIGN_AND_IMPLEMENTATION_OF_PATIENT_MANAGEMENT_SYSTEM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https://searchhealthit.techtarget.com/definition/electronic-health-record-EHR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in Healthcare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831875" y="2150475"/>
            <a:ext cx="7688100" cy="24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</a:t>
            </a:r>
            <a:r>
              <a:rPr lang="en" sz="1800"/>
              <a:t>aintaining the security and confidentiality of patient records.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Modern concerns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degree of disclosure to insurance companies, employers, and other third parties.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electronically stored health records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7650" y="2008075"/>
            <a:ext cx="442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Health Information Privacy Law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HIPAA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HITECH Act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</a:t>
            </a:r>
            <a:r>
              <a:rPr lang="en" sz="1800"/>
              <a:t>lectronic Health Record (EHR)</a:t>
            </a:r>
            <a:endParaRPr sz="18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300" y="1581237"/>
            <a:ext cx="2971521" cy="198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HIPAA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Health Insurance Portability and Accountability Act of 1996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United States legislation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data privacy and security provisions for safeguarding medical information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act contains five sections or titles</a:t>
            </a:r>
            <a:endParaRPr sz="18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825" y="717824"/>
            <a:ext cx="2282325" cy="11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HIPAA cont.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/>
              <a:t>Title I protects health insurance coverage for workers and their families when they change or lose their jobs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/>
              <a:t>Title II known as the Administrative Simplification (AS) provisions, requires the establishment of national standards for electronic health care transactions and national identifiers for providers, health insurance plans, and employers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/>
              <a:t>Title III sets guidelines for pre-tax medical spending accounts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/>
              <a:t>Title IV sets guidelines for group health plans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/>
              <a:t>Title V governs company-owned life insurance policies</a:t>
            </a:r>
            <a:endParaRPr sz="16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975" y="942849"/>
            <a:ext cx="2282325" cy="11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</a:t>
            </a:r>
            <a:r>
              <a:rPr lang="en"/>
              <a:t>urposes of HIPAA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odernize the flow of healthcare information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Regulate how Personal Information maintained by the healthcare industries should be protected from fraud and theft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 limitations on healthcare insurance coverage</a:t>
            </a:r>
            <a:endParaRPr sz="20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925" y="942849"/>
            <a:ext cx="2282325" cy="11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HITECH Act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Health Information Technology for Economic and Clinical Health Act of 2009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Stimulate the adoption of electronic health records (EHR) and the supporting technology in the United States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Four subtitles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Subtitle A: Promotion of Health Information Technology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Subtitle B: Testing of Health Information Technology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Subtitle C: Grants and Loans Funding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Subtitle D: Privacy (closely related to HIPAA)</a:t>
            </a:r>
            <a:endParaRPr sz="16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75" y="1079325"/>
            <a:ext cx="3057269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7650" y="1735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Health IT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433675" y="1034050"/>
            <a:ext cx="22749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Electronic Health Record (EHR)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88" y="962550"/>
            <a:ext cx="2330775" cy="772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0"/>
          <p:cNvGrpSpPr/>
          <p:nvPr/>
        </p:nvGrpSpPr>
        <p:grpSpPr>
          <a:xfrm>
            <a:off x="4433670" y="1415649"/>
            <a:ext cx="4044422" cy="3341063"/>
            <a:chOff x="5182800" y="2031675"/>
            <a:chExt cx="2642550" cy="2705095"/>
          </a:xfrm>
        </p:grpSpPr>
        <p:pic>
          <p:nvPicPr>
            <p:cNvPr id="137" name="Google Shape;13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2800" y="2031675"/>
              <a:ext cx="2642550" cy="264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0"/>
            <p:cNvSpPr txBox="1"/>
            <p:nvPr/>
          </p:nvSpPr>
          <p:spPr>
            <a:xfrm>
              <a:off x="5799786" y="2337549"/>
              <a:ext cx="15936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EHR Adoption Rate</a:t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5449563" y="3713966"/>
              <a:ext cx="5769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3.2%</a:t>
              </a:r>
              <a:endParaRPr/>
            </a:p>
          </p:txBody>
        </p:sp>
        <p:sp>
          <p:nvSpPr>
            <p:cNvPr id="140" name="Google Shape;140;p20"/>
            <p:cNvSpPr txBox="1"/>
            <p:nvPr/>
          </p:nvSpPr>
          <p:spPr>
            <a:xfrm>
              <a:off x="7176444" y="2897565"/>
              <a:ext cx="5769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14.2%</a:t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5347975" y="4401670"/>
              <a:ext cx="24303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2008                                                                      2015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HITECH Act vs. HIPAA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</a:t>
            </a:r>
            <a:r>
              <a:rPr lang="en" sz="1600"/>
              <a:t>eparate and independent laws, but they do reinforce each other in certain ways.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example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HITECH stipulates that technologies and technology standards created under HITECH will not compromise HIPAA privacy and security laws.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HITECH also requires that any physician or hospital that attests to meaningful use must have performed a HIPAA security risk assessment.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99" y="602250"/>
            <a:ext cx="2210325" cy="1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